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329" r:id="rId2"/>
    <p:sldId id="354" r:id="rId3"/>
    <p:sldId id="325" r:id="rId4"/>
    <p:sldId id="335" r:id="rId5"/>
    <p:sldId id="342" r:id="rId6"/>
    <p:sldId id="355" r:id="rId7"/>
    <p:sldId id="334" r:id="rId8"/>
    <p:sldId id="339" r:id="rId9"/>
    <p:sldId id="340" r:id="rId10"/>
    <p:sldId id="341" r:id="rId11"/>
    <p:sldId id="349" r:id="rId12"/>
    <p:sldId id="331" r:id="rId13"/>
    <p:sldId id="330" r:id="rId14"/>
    <p:sldId id="343" r:id="rId15"/>
    <p:sldId id="348" r:id="rId16"/>
    <p:sldId id="356" r:id="rId17"/>
    <p:sldId id="327" r:id="rId18"/>
    <p:sldId id="350" r:id="rId19"/>
    <p:sldId id="357" r:id="rId20"/>
    <p:sldId id="344" r:id="rId21"/>
    <p:sldId id="358" r:id="rId22"/>
    <p:sldId id="359" r:id="rId23"/>
    <p:sldId id="360" r:id="rId24"/>
    <p:sldId id="328" r:id="rId25"/>
    <p:sldId id="337" r:id="rId26"/>
    <p:sldId id="345" r:id="rId27"/>
    <p:sldId id="346" r:id="rId28"/>
    <p:sldId id="347" r:id="rId29"/>
    <p:sldId id="338" r:id="rId30"/>
    <p:sldId id="353" r:id="rId31"/>
    <p:sldId id="351" r:id="rId32"/>
    <p:sldId id="35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B8E1"/>
    <a:srgbClr val="4472C4"/>
    <a:srgbClr val="2F528F"/>
    <a:srgbClr val="ED7D31"/>
    <a:srgbClr val="3399FF"/>
    <a:srgbClr val="FA0ED3"/>
    <a:srgbClr val="A5A5A5"/>
    <a:srgbClr val="3B495C"/>
    <a:srgbClr val="C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109" dt="2022-05-24T02:56:45.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95226" autoAdjust="0"/>
  </p:normalViewPr>
  <p:slideViewPr>
    <p:cSldViewPr snapToGrid="0">
      <p:cViewPr varScale="1">
        <p:scale>
          <a:sx n="105" d="100"/>
          <a:sy n="105" d="100"/>
        </p:scale>
        <p:origin x="2196"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modSld sldOrd modMainMaster">
      <pc:chgData name="Mateus Maciel Vivaldi" userId="e7a01b2c0ff13c9a" providerId="LiveId" clId="{4A9B0E52-BBAE-40FE-A8A2-77C93D21D88D}" dt="2022-05-24T02:56:55.852" v="3647" actId="208"/>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mod modAnim">
        <pc:chgData name="Mateus Maciel Vivaldi" userId="e7a01b2c0ff13c9a" providerId="LiveId" clId="{4A9B0E52-BBAE-40FE-A8A2-77C93D21D88D}" dt="2022-05-22T22:39:36.027" v="2181"/>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new">
        <pc:chgData name="Mateus Maciel Vivaldi" userId="e7a01b2c0ff13c9a" providerId="LiveId" clId="{4A9B0E52-BBAE-40FE-A8A2-77C93D21D88D}" dt="2022-05-24T02:51:29.719" v="3622" actId="680"/>
        <pc:sldMkLst>
          <pc:docMk/>
          <pc:sldMk cId="3376620614" sldId="359"/>
        </pc:sldMkLst>
      </pc:sldChg>
      <pc:sldChg chg="new">
        <pc:chgData name="Mateus Maciel Vivaldi" userId="e7a01b2c0ff13c9a" providerId="LiveId" clId="{4A9B0E52-BBAE-40FE-A8A2-77C93D21D88D}" dt="2022-05-24T02:51:41.934" v="3623" actId="680"/>
        <pc:sldMkLst>
          <pc:docMk/>
          <pc:sldMk cId="1364343648" sldId="360"/>
        </pc:sldMkLst>
      </pc:sldChg>
      <pc:sldMasterChg chg="delSldLayout modSldLayout sldLayoutOrd">
        <pc:chgData name="Mateus Maciel Vivaldi" userId="e7a01b2c0ff13c9a" providerId="LiveId" clId="{4A9B0E52-BBAE-40FE-A8A2-77C93D21D88D}" dt="2022-05-24T02:55:28.119" v="3644" actId="404"/>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23/05/2022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13</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03" r:id="rId13"/>
    <p:sldLayoutId id="2147483704" r:id="rId14"/>
    <p:sldLayoutId id="2147483705" r:id="rId15"/>
    <p:sldLayoutId id="2147483706" r:id="rId16"/>
    <p:sldLayoutId id="2147483707" r:id="rId17"/>
    <p:sldLayoutId id="2147483702"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491.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481.png"/><Relationship Id="rId1" Type="http://schemas.openxmlformats.org/officeDocument/2006/relationships/slideLayout" Target="../slideLayouts/slideLayout5.xml"/><Relationship Id="rId6" Type="http://schemas.openxmlformats.org/officeDocument/2006/relationships/image" Target="../media/image521.png"/><Relationship Id="rId11" Type="http://schemas.openxmlformats.org/officeDocument/2006/relationships/image" Target="../media/image60.png"/><Relationship Id="rId5" Type="http://schemas.openxmlformats.org/officeDocument/2006/relationships/image" Target="../media/image511.png"/><Relationship Id="rId10" Type="http://schemas.openxmlformats.org/officeDocument/2006/relationships/image" Target="../media/image59.png"/><Relationship Id="rId4" Type="http://schemas.openxmlformats.org/officeDocument/2006/relationships/image" Target="../media/image501.png"/><Relationship Id="rId9" Type="http://schemas.openxmlformats.org/officeDocument/2006/relationships/image" Target="../media/image58.png"/><Relationship Id="rId14"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9.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14.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2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14.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27.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66.png"/><Relationship Id="rId7" Type="http://schemas.openxmlformats.org/officeDocument/2006/relationships/image" Target="../media/image570.png"/><Relationship Id="rId2" Type="http://schemas.openxmlformats.org/officeDocument/2006/relationships/image" Target="../media/image520.png"/><Relationship Id="rId1" Type="http://schemas.openxmlformats.org/officeDocument/2006/relationships/slideLayout" Target="../slideLayouts/slideLayout14.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0.png"/></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14.xml"/><Relationship Id="rId5" Type="http://schemas.openxmlformats.org/officeDocument/2006/relationships/image" Target="../media/image620.png"/><Relationship Id="rId4" Type="http://schemas.openxmlformats.org/officeDocument/2006/relationships/image" Target="../media/image610.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35271A-5A6D-09D5-BBA4-6682CF04F2EF}"/>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50458BCB-6BA9-2E32-21B3-5BE9EBCE3352}"/>
              </a:ext>
            </a:extLst>
          </p:cNvPr>
          <p:cNvSpPr txBox="1"/>
          <p:nvPr/>
        </p:nvSpPr>
        <p:spPr>
          <a:xfrm>
            <a:off x="2114628" y="3244334"/>
            <a:ext cx="4914743" cy="369332"/>
          </a:xfrm>
          <a:prstGeom prst="rect">
            <a:avLst/>
          </a:prstGeom>
          <a:noFill/>
        </p:spPr>
        <p:txBody>
          <a:bodyPr wrap="none" rtlCol="0">
            <a:spAutoFit/>
          </a:bodyPr>
          <a:lstStyle/>
          <a:p>
            <a:r>
              <a:rPr lang="pt-BR" dirty="0"/>
              <a:t>Discussão sobre K, velocidades e energia dissipada</a:t>
            </a:r>
          </a:p>
        </p:txBody>
      </p:sp>
    </p:spTree>
    <p:extLst>
      <p:ext uri="{BB962C8B-B14F-4D97-AF65-F5344CB8AC3E}">
        <p14:creationId xmlns:p14="http://schemas.microsoft.com/office/powerpoint/2010/main" val="7730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15</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Determinação de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22AC9DA-8437-98E1-06E9-9FED2FEC756F}"/>
                  </a:ext>
                </a:extLst>
              </p:cNvPr>
              <p:cNvSpPr txBox="1"/>
              <p:nvPr/>
            </p:nvSpPr>
            <p:spPr>
              <a:xfrm>
                <a:off x="3894428" y="1668343"/>
                <a:ext cx="393287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𝑁𝑀𝑎</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xmlns="">
          <p:sp>
            <p:nvSpPr>
              <p:cNvPr id="9" name="CaixaDeTexto 8">
                <a:extLst>
                  <a:ext uri="{FF2B5EF4-FFF2-40B4-BE49-F238E27FC236}">
                    <a16:creationId xmlns:a16="http://schemas.microsoft.com/office/drawing/2014/main" id="{122AC9DA-8437-98E1-06E9-9FED2FEC756F}"/>
                  </a:ext>
                </a:extLst>
              </p:cNvPr>
              <p:cNvSpPr txBox="1">
                <a:spLocks noRot="1" noChangeAspect="1" noMove="1" noResize="1" noEditPoints="1" noAdjustHandles="1" noChangeArrowheads="1" noChangeShapeType="1" noTextEdit="1"/>
              </p:cNvSpPr>
              <p:nvPr/>
            </p:nvSpPr>
            <p:spPr>
              <a:xfrm>
                <a:off x="3894428" y="1668343"/>
                <a:ext cx="3932872" cy="62235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4A151ED7-8532-D07E-C62A-5D67125E17E7}"/>
                  </a:ext>
                </a:extLst>
              </p:cNvPr>
              <p:cNvSpPr txBox="1"/>
              <p:nvPr/>
            </p:nvSpPr>
            <p:spPr>
              <a:xfrm>
                <a:off x="3894428" y="2486632"/>
                <a:ext cx="2211055" cy="719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𝑎</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e>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e>
                          </m:eqArr>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xmlns="">
          <p:sp>
            <p:nvSpPr>
              <p:cNvPr id="10" name="CaixaDeTexto 9">
                <a:extLst>
                  <a:ext uri="{FF2B5EF4-FFF2-40B4-BE49-F238E27FC236}">
                    <a16:creationId xmlns:a16="http://schemas.microsoft.com/office/drawing/2014/main" id="{4A151ED7-8532-D07E-C62A-5D67125E17E7}"/>
                  </a:ext>
                </a:extLst>
              </p:cNvPr>
              <p:cNvSpPr txBox="1">
                <a:spLocks noRot="1" noChangeAspect="1" noMove="1" noResize="1" noEditPoints="1" noAdjustHandles="1" noChangeArrowheads="1" noChangeShapeType="1" noTextEdit="1"/>
              </p:cNvSpPr>
              <p:nvPr/>
            </p:nvSpPr>
            <p:spPr>
              <a:xfrm>
                <a:off x="3894428" y="2486632"/>
                <a:ext cx="2211055" cy="719428"/>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598239B-AF65-FBBF-7803-912F444F85B3}"/>
                  </a:ext>
                </a:extLst>
              </p:cNvPr>
              <p:cNvSpPr txBox="1"/>
              <p:nvPr/>
            </p:nvSpPr>
            <p:spPr>
              <a:xfrm>
                <a:off x="3894428" y="3442192"/>
                <a:ext cx="5183663" cy="9410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1</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borderBox>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𝑎</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2</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rad>
                        </m:e>
                      </m:borderBox>
                    </m:oMath>
                  </m:oMathPara>
                </a14:m>
                <a:endParaRPr lang="pt-BR" dirty="0"/>
              </a:p>
            </p:txBody>
          </p:sp>
        </mc:Choice>
        <mc:Fallback xmlns="">
          <p:sp>
            <p:nvSpPr>
              <p:cNvPr id="11" name="CaixaDeTexto 10">
                <a:extLst>
                  <a:ext uri="{FF2B5EF4-FFF2-40B4-BE49-F238E27FC236}">
                    <a16:creationId xmlns:a16="http://schemas.microsoft.com/office/drawing/2014/main" id="{2598239B-AF65-FBBF-7803-912F444F85B3}"/>
                  </a:ext>
                </a:extLst>
              </p:cNvPr>
              <p:cNvSpPr txBox="1">
                <a:spLocks noRot="1" noChangeAspect="1" noMove="1" noResize="1" noEditPoints="1" noAdjustHandles="1" noChangeArrowheads="1" noChangeShapeType="1" noTextEdit="1"/>
              </p:cNvSpPr>
              <p:nvPr/>
            </p:nvSpPr>
            <p:spPr>
              <a:xfrm>
                <a:off x="3894428" y="3442192"/>
                <a:ext cx="5183663" cy="9410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894428" y="4530887"/>
                <a:ext cx="3800078"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894428" y="4530887"/>
                <a:ext cx="3800078" cy="5657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5441183"/>
                <a:ext cx="2034980" cy="918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𝑀𝑔</m:t>
                              </m:r>
                              <m:d>
                                <m:dPr>
                                  <m:ctrlPr>
                                    <a:rPr lang="pt-BR" i="1">
                                      <a:solidFill>
                                        <a:srgbClr val="C00000"/>
                                      </a:solidFill>
                                      <a:latin typeface="Cambria Math" panose="02040503050406030204" pitchFamily="18" charset="0"/>
                                    </a:rPr>
                                  </m:ctrlPr>
                                </m:dPr>
                                <m:e>
                                  <m:r>
                                    <a:rPr lang="pt-BR" i="1">
                                      <a:solidFill>
                                        <a:srgbClr val="C00000"/>
                                      </a:solidFill>
                                      <a:latin typeface="Cambria Math" panose="02040503050406030204" pitchFamily="18" charset="0"/>
                                    </a:rPr>
                                    <m:t>1+</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𝑎</m:t>
                                      </m:r>
                                    </m:num>
                                    <m:den>
                                      <m:r>
                                        <a:rPr lang="pt-BR" i="1">
                                          <a:solidFill>
                                            <a:srgbClr val="C00000"/>
                                          </a:solidFill>
                                          <a:latin typeface="Cambria Math" panose="02040503050406030204" pitchFamily="18" charset="0"/>
                                        </a:rPr>
                                        <m:t>𝑔</m:t>
                                      </m:r>
                                    </m:den>
                                  </m:f>
                                </m:e>
                              </m:d>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h</m:t>
                                  </m:r>
                                </m:e>
                                <m:sub>
                                  <m:r>
                                    <a:rPr lang="pt-BR" i="1">
                                      <a:solidFill>
                                        <a:srgbClr val="C00000"/>
                                      </a:solidFill>
                                      <a:latin typeface="Cambria Math" panose="02040503050406030204" pitchFamily="18" charset="0"/>
                                    </a:rPr>
                                    <m:t>1</m:t>
                                  </m:r>
                                </m:sub>
                              </m:sSub>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5441183"/>
                <a:ext cx="2034980" cy="918265"/>
              </a:xfrm>
              <a:prstGeom prst="rect">
                <a:avLst/>
              </a:prstGeom>
              <a:blipFill>
                <a:blip r:embed="rId6"/>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p:nvPr/>
        </p:nvCxnSpPr>
        <p:spPr>
          <a:xfrm>
            <a:off x="590801" y="4204316"/>
            <a:ext cx="2579914"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Conector reto 14">
            <a:extLst>
              <a:ext uri="{FF2B5EF4-FFF2-40B4-BE49-F238E27FC236}">
                <a16:creationId xmlns:a16="http://schemas.microsoft.com/office/drawing/2014/main" id="{B760D9C4-B103-4786-D189-AE3B2B2D1051}"/>
              </a:ext>
            </a:extLst>
          </p:cNvPr>
          <p:cNvCxnSpPr/>
          <p:nvPr/>
        </p:nvCxnSpPr>
        <p:spPr>
          <a:xfrm>
            <a:off x="590801" y="3532370"/>
            <a:ext cx="2579914"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710544" y="420431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ector de Seta Reta 15">
            <a:extLst>
              <a:ext uri="{FF2B5EF4-FFF2-40B4-BE49-F238E27FC236}">
                <a16:creationId xmlns:a16="http://schemas.microsoft.com/office/drawing/2014/main" id="{7B28AD40-F854-26CD-783B-9D30BAA012AB}"/>
              </a:ext>
            </a:extLst>
          </p:cNvPr>
          <p:cNvCxnSpPr/>
          <p:nvPr/>
        </p:nvCxnSpPr>
        <p:spPr>
          <a:xfrm flipV="1">
            <a:off x="3029202" y="420431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Chave Esquerda 16">
            <a:extLst>
              <a:ext uri="{FF2B5EF4-FFF2-40B4-BE49-F238E27FC236}">
                <a16:creationId xmlns:a16="http://schemas.microsoft.com/office/drawing/2014/main" id="{6A836104-EDB4-C1C3-727E-77EADF292A0B}"/>
              </a:ext>
            </a:extLst>
          </p:cNvPr>
          <p:cNvSpPr/>
          <p:nvPr/>
        </p:nvSpPr>
        <p:spPr>
          <a:xfrm>
            <a:off x="339447" y="3518516"/>
            <a:ext cx="201876" cy="685797"/>
          </a:xfrm>
          <a:prstGeom prst="leftBrace">
            <a:avLst>
              <a:gd name="adj1" fmla="val 4951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18" name="Chave Esquerda 17">
            <a:extLst>
              <a:ext uri="{FF2B5EF4-FFF2-40B4-BE49-F238E27FC236}">
                <a16:creationId xmlns:a16="http://schemas.microsoft.com/office/drawing/2014/main" id="{2D6B9793-2A0D-F2F1-A97F-6B0703ABE142}"/>
              </a:ext>
            </a:extLst>
          </p:cNvPr>
          <p:cNvSpPr/>
          <p:nvPr/>
        </p:nvSpPr>
        <p:spPr>
          <a:xfrm>
            <a:off x="331985" y="2480419"/>
            <a:ext cx="205559" cy="830610"/>
          </a:xfrm>
          <a:prstGeom prst="leftBrace">
            <a:avLst>
              <a:gd name="adj1" fmla="val 4951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19" name="Retângulo 18">
            <a:extLst>
              <a:ext uri="{FF2B5EF4-FFF2-40B4-BE49-F238E27FC236}">
                <a16:creationId xmlns:a16="http://schemas.microsoft.com/office/drawing/2014/main" id="{6946B141-C0C3-49A2-7D39-2DC75A16BC6B}"/>
              </a:ext>
            </a:extLst>
          </p:cNvPr>
          <p:cNvSpPr/>
          <p:nvPr/>
        </p:nvSpPr>
        <p:spPr>
          <a:xfrm>
            <a:off x="639295"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A0AAB48F-9A17-E55A-28A8-ED5CA6A938D5}"/>
              </a:ext>
            </a:extLst>
          </p:cNvPr>
          <p:cNvSpPr/>
          <p:nvPr/>
        </p:nvSpPr>
        <p:spPr>
          <a:xfrm>
            <a:off x="1249548"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12287425-52D6-8D44-CBD8-1A5F94F8679B}"/>
              </a:ext>
            </a:extLst>
          </p:cNvPr>
          <p:cNvSpPr/>
          <p:nvPr/>
        </p:nvSpPr>
        <p:spPr>
          <a:xfrm>
            <a:off x="2729658"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74B07F9F-D401-D35C-050C-EFB8579B64CC}"/>
              </a:ext>
            </a:extLst>
          </p:cNvPr>
          <p:cNvSpPr txBox="1"/>
          <p:nvPr/>
        </p:nvSpPr>
        <p:spPr>
          <a:xfrm>
            <a:off x="1855821" y="2913672"/>
            <a:ext cx="683200" cy="584775"/>
          </a:xfrm>
          <a:prstGeom prst="rect">
            <a:avLst/>
          </a:prstGeom>
          <a:noFill/>
        </p:spPr>
        <p:txBody>
          <a:bodyPr wrap="none" rtlCol="0">
            <a:spAutoFit/>
          </a:bodyPr>
          <a:lstStyle/>
          <a:p>
            <a:r>
              <a:rPr lang="pt-BR" sz="3200" dirty="0">
                <a:solidFill>
                  <a:srgbClr val="2F528F"/>
                </a:solidFill>
              </a:rPr>
              <a:t>. . .</a:t>
            </a:r>
          </a:p>
        </p:txBody>
      </p:sp>
      <p:cxnSp>
        <p:nvCxnSpPr>
          <p:cNvPr id="24" name="Conector de Seta Reta 23">
            <a:extLst>
              <a:ext uri="{FF2B5EF4-FFF2-40B4-BE49-F238E27FC236}">
                <a16:creationId xmlns:a16="http://schemas.microsoft.com/office/drawing/2014/main" id="{AD94D41A-5F56-3FA2-2FD2-AFE2924716C7}"/>
              </a:ext>
            </a:extLst>
          </p:cNvPr>
          <p:cNvCxnSpPr>
            <a:cxnSpLocks/>
          </p:cNvCxnSpPr>
          <p:nvPr/>
        </p:nvCxnSpPr>
        <p:spPr>
          <a:xfrm>
            <a:off x="847113"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783062" y="4783328"/>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783062" y="4783328"/>
                <a:ext cx="271869" cy="313291"/>
              </a:xfrm>
              <a:prstGeom prst="rect">
                <a:avLst/>
              </a:prstGeom>
              <a:blipFill>
                <a:blip r:embed="rId7"/>
                <a:stretch>
                  <a:fillRect l="-20000" r="-2222"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F0804EC-6146-6A10-BCE6-D1A7B3FA76D9}"/>
                  </a:ext>
                </a:extLst>
              </p:cNvPr>
              <p:cNvSpPr txBox="1"/>
              <p:nvPr/>
            </p:nvSpPr>
            <p:spPr>
              <a:xfrm>
                <a:off x="1920297" y="3653858"/>
                <a:ext cx="5690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ED7D31"/>
                          </a:solidFill>
                          <a:latin typeface="Cambria Math" panose="02040503050406030204" pitchFamily="18" charset="0"/>
                        </a:rPr>
                        <m:t>𝑁𝑀</m:t>
                      </m:r>
                      <m:acc>
                        <m:accPr>
                          <m:chr m:val="⃗"/>
                          <m:ctrlPr>
                            <a:rPr lang="pt-BR"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𝑔</m:t>
                          </m:r>
                        </m:e>
                      </m:acc>
                    </m:oMath>
                  </m:oMathPara>
                </a14:m>
                <a:endParaRPr lang="pt-BR" dirty="0">
                  <a:solidFill>
                    <a:srgbClr val="ED7D31"/>
                  </a:solidFill>
                </a:endParaRPr>
              </a:p>
            </p:txBody>
          </p:sp>
        </mc:Choice>
        <mc:Fallback xmlns="">
          <p:sp>
            <p:nvSpPr>
              <p:cNvPr id="28" name="CaixaDeTexto 27">
                <a:extLst>
                  <a:ext uri="{FF2B5EF4-FFF2-40B4-BE49-F238E27FC236}">
                    <a16:creationId xmlns:a16="http://schemas.microsoft.com/office/drawing/2014/main" id="{2F0804EC-6146-6A10-BCE6-D1A7B3FA76D9}"/>
                  </a:ext>
                </a:extLst>
              </p:cNvPr>
              <p:cNvSpPr txBox="1">
                <a:spLocks noRot="1" noChangeAspect="1" noMove="1" noResize="1" noEditPoints="1" noAdjustHandles="1" noChangeArrowheads="1" noChangeShapeType="1" noTextEdit="1"/>
              </p:cNvSpPr>
              <p:nvPr/>
            </p:nvSpPr>
            <p:spPr>
              <a:xfrm>
                <a:off x="1920297" y="3653858"/>
                <a:ext cx="569067" cy="276999"/>
              </a:xfrm>
              <a:prstGeom prst="rect">
                <a:avLst/>
              </a:prstGeom>
              <a:blipFill>
                <a:blip r:embed="rId8"/>
                <a:stretch>
                  <a:fillRect l="-8602" t="-45652" r="-62366" b="-239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FD8A570-4BC6-3738-11C2-FDBD2C285B7D}"/>
                  </a:ext>
                </a:extLst>
              </p:cNvPr>
              <p:cNvSpPr txBox="1"/>
              <p:nvPr/>
            </p:nvSpPr>
            <p:spPr>
              <a:xfrm>
                <a:off x="66477" y="3705009"/>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6"/>
                              </a:solidFill>
                              <a:latin typeface="Cambria Math" panose="02040503050406030204" pitchFamily="18" charset="0"/>
                            </a:rPr>
                          </m:ctrlPr>
                        </m:sSubPr>
                        <m:e>
                          <m:r>
                            <a:rPr lang="pt-BR" b="0" i="1" smtClean="0">
                              <a:solidFill>
                                <a:schemeClr val="accent6"/>
                              </a:solidFill>
                              <a:latin typeface="Cambria Math" panose="02040503050406030204" pitchFamily="18" charset="0"/>
                            </a:rPr>
                            <m:t>h</m:t>
                          </m:r>
                        </m:e>
                        <m:sub>
                          <m:r>
                            <a:rPr lang="pt-BR" b="0" i="1" smtClean="0">
                              <a:solidFill>
                                <a:schemeClr val="accent6"/>
                              </a:solidFill>
                              <a:latin typeface="Cambria Math" panose="02040503050406030204" pitchFamily="18" charset="0"/>
                            </a:rPr>
                            <m:t>1</m:t>
                          </m:r>
                        </m:sub>
                      </m:sSub>
                    </m:oMath>
                  </m:oMathPara>
                </a14:m>
                <a:endParaRPr lang="pt-BR" dirty="0">
                  <a:solidFill>
                    <a:schemeClr val="accent6"/>
                  </a:solidFill>
                </a:endParaRPr>
              </a:p>
            </p:txBody>
          </p:sp>
        </mc:Choice>
        <mc:Fallback xmlns="">
          <p:sp>
            <p:nvSpPr>
              <p:cNvPr id="29" name="CaixaDeTexto 28">
                <a:extLst>
                  <a:ext uri="{FF2B5EF4-FFF2-40B4-BE49-F238E27FC236}">
                    <a16:creationId xmlns:a16="http://schemas.microsoft.com/office/drawing/2014/main" id="{9FD8A570-4BC6-3738-11C2-FDBD2C285B7D}"/>
                  </a:ext>
                </a:extLst>
              </p:cNvPr>
              <p:cNvSpPr txBox="1">
                <a:spLocks noRot="1" noChangeAspect="1" noMove="1" noResize="1" noEditPoints="1" noAdjustHandles="1" noChangeArrowheads="1" noChangeShapeType="1" noTextEdit="1"/>
              </p:cNvSpPr>
              <p:nvPr/>
            </p:nvSpPr>
            <p:spPr>
              <a:xfrm>
                <a:off x="66477" y="3705009"/>
                <a:ext cx="283154" cy="276999"/>
              </a:xfrm>
              <a:prstGeom prst="rect">
                <a:avLst/>
              </a:prstGeom>
              <a:blipFill>
                <a:blip r:embed="rId9"/>
                <a:stretch>
                  <a:fillRect l="-21739" r="-6522"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95F34959-9F81-3D83-CF37-82DA34F338CC}"/>
                  </a:ext>
                </a:extLst>
              </p:cNvPr>
              <p:cNvSpPr txBox="1"/>
              <p:nvPr/>
            </p:nvSpPr>
            <p:spPr>
              <a:xfrm>
                <a:off x="50970" y="2757224"/>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6"/>
                              </a:solidFill>
                              <a:latin typeface="Cambria Math" panose="02040503050406030204" pitchFamily="18" charset="0"/>
                            </a:rPr>
                          </m:ctrlPr>
                        </m:sSubPr>
                        <m:e>
                          <m:r>
                            <a:rPr lang="pt-BR" b="0" i="1" smtClean="0">
                              <a:solidFill>
                                <a:schemeClr val="accent6"/>
                              </a:solidFill>
                              <a:latin typeface="Cambria Math" panose="02040503050406030204" pitchFamily="18" charset="0"/>
                            </a:rPr>
                            <m:t>h</m:t>
                          </m:r>
                        </m:e>
                        <m:sub>
                          <m:r>
                            <a:rPr lang="pt-BR" b="0" i="1" smtClean="0">
                              <a:solidFill>
                                <a:schemeClr val="accent6"/>
                              </a:solidFill>
                              <a:latin typeface="Cambria Math" panose="02040503050406030204" pitchFamily="18" charset="0"/>
                            </a:rPr>
                            <m:t>2</m:t>
                          </m:r>
                        </m:sub>
                      </m:sSub>
                    </m:oMath>
                  </m:oMathPara>
                </a14:m>
                <a:endParaRPr lang="pt-BR" dirty="0">
                  <a:solidFill>
                    <a:schemeClr val="accent6"/>
                  </a:solidFill>
                </a:endParaRPr>
              </a:p>
            </p:txBody>
          </p:sp>
        </mc:Choice>
        <mc:Fallback xmlns="">
          <p:sp>
            <p:nvSpPr>
              <p:cNvPr id="30" name="CaixaDeTexto 29">
                <a:extLst>
                  <a:ext uri="{FF2B5EF4-FFF2-40B4-BE49-F238E27FC236}">
                    <a16:creationId xmlns:a16="http://schemas.microsoft.com/office/drawing/2014/main" id="{95F34959-9F81-3D83-CF37-82DA34F338CC}"/>
                  </a:ext>
                </a:extLst>
              </p:cNvPr>
              <p:cNvSpPr txBox="1">
                <a:spLocks noRot="1" noChangeAspect="1" noMove="1" noResize="1" noEditPoints="1" noAdjustHandles="1" noChangeArrowheads="1" noChangeShapeType="1" noTextEdit="1"/>
              </p:cNvSpPr>
              <p:nvPr/>
            </p:nvSpPr>
            <p:spPr>
              <a:xfrm>
                <a:off x="50970" y="2757224"/>
                <a:ext cx="288477" cy="276999"/>
              </a:xfrm>
              <a:prstGeom prst="rect">
                <a:avLst/>
              </a:prstGeom>
              <a:blipFill>
                <a:blip r:embed="rId10"/>
                <a:stretch>
                  <a:fillRect l="-20833" r="-6250" b="-15217"/>
                </a:stretch>
              </a:blipFill>
            </p:spPr>
            <p:txBody>
              <a:bodyPr/>
              <a:lstStyle/>
              <a:p>
                <a:r>
                  <a:rPr lang="pt-BR">
                    <a:noFill/>
                  </a:rPr>
                  <a:t> </a:t>
                </a:r>
              </a:p>
            </p:txBody>
          </p:sp>
        </mc:Fallback>
      </mc:AlternateContent>
      <p:cxnSp>
        <p:nvCxnSpPr>
          <p:cNvPr id="34" name="Conector de Seta Reta 33">
            <a:extLst>
              <a:ext uri="{FF2B5EF4-FFF2-40B4-BE49-F238E27FC236}">
                <a16:creationId xmlns:a16="http://schemas.microsoft.com/office/drawing/2014/main" id="{F6D0065F-117F-7190-0879-9193A2E47F13}"/>
              </a:ext>
            </a:extLst>
          </p:cNvPr>
          <p:cNvCxnSpPr>
            <a:cxnSpLocks/>
          </p:cNvCxnSpPr>
          <p:nvPr/>
        </p:nvCxnSpPr>
        <p:spPr>
          <a:xfrm>
            <a:off x="1449787"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Conector de Seta Reta 34">
            <a:extLst>
              <a:ext uri="{FF2B5EF4-FFF2-40B4-BE49-F238E27FC236}">
                <a16:creationId xmlns:a16="http://schemas.microsoft.com/office/drawing/2014/main" id="{53458712-06EC-3BC7-1E4F-303BA8CB5B94}"/>
              </a:ext>
            </a:extLst>
          </p:cNvPr>
          <p:cNvCxnSpPr>
            <a:cxnSpLocks/>
          </p:cNvCxnSpPr>
          <p:nvPr/>
        </p:nvCxnSpPr>
        <p:spPr>
          <a:xfrm>
            <a:off x="2932224"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6" name="Retângulo 35">
            <a:extLst>
              <a:ext uri="{FF2B5EF4-FFF2-40B4-BE49-F238E27FC236}">
                <a16:creationId xmlns:a16="http://schemas.microsoft.com/office/drawing/2014/main" id="{77A0A2AE-FC43-29B7-FF7E-9D3136A8B4FE}"/>
              </a:ext>
            </a:extLst>
          </p:cNvPr>
          <p:cNvSpPr/>
          <p:nvPr/>
        </p:nvSpPr>
        <p:spPr>
          <a:xfrm>
            <a:off x="641282" y="2279197"/>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569E194C-1879-6063-EB3F-2153660F42F8}"/>
              </a:ext>
            </a:extLst>
          </p:cNvPr>
          <p:cNvSpPr/>
          <p:nvPr/>
        </p:nvSpPr>
        <p:spPr>
          <a:xfrm>
            <a:off x="1249548" y="2282529"/>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22E52B8D-79BC-4A91-A511-2CDFC92CE334}"/>
              </a:ext>
            </a:extLst>
          </p:cNvPr>
          <p:cNvSpPr/>
          <p:nvPr/>
        </p:nvSpPr>
        <p:spPr>
          <a:xfrm>
            <a:off x="2723892" y="2272933"/>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0F40869E-B61D-9A19-CA1D-8530014BB92E}"/>
              </a:ext>
            </a:extLst>
          </p:cNvPr>
          <p:cNvSpPr txBox="1"/>
          <p:nvPr/>
        </p:nvSpPr>
        <p:spPr>
          <a:xfrm>
            <a:off x="1851680" y="2107251"/>
            <a:ext cx="683200" cy="584775"/>
          </a:xfrm>
          <a:prstGeom prst="rect">
            <a:avLst/>
          </a:prstGeom>
          <a:noFill/>
        </p:spPr>
        <p:txBody>
          <a:bodyPr wrap="none" rtlCol="0">
            <a:spAutoFit/>
          </a:bodyPr>
          <a:lstStyle/>
          <a:p>
            <a:r>
              <a:rPr lang="pt-BR" sz="3200" dirty="0">
                <a:solidFill>
                  <a:srgbClr val="A1B8E1"/>
                </a:solidFill>
              </a:rPr>
              <a:t>. . .</a:t>
            </a:r>
          </a:p>
        </p:txBody>
      </p:sp>
      <p:cxnSp>
        <p:nvCxnSpPr>
          <p:cNvPr id="42" name="Conector de Seta Reta 41">
            <a:extLst>
              <a:ext uri="{FF2B5EF4-FFF2-40B4-BE49-F238E27FC236}">
                <a16:creationId xmlns:a16="http://schemas.microsoft.com/office/drawing/2014/main" id="{0A55C1D5-60E0-A332-3477-7E093B1E71A6}"/>
              </a:ext>
            </a:extLst>
          </p:cNvPr>
          <p:cNvCxnSpPr>
            <a:cxnSpLocks/>
          </p:cNvCxnSpPr>
          <p:nvPr/>
        </p:nvCxnSpPr>
        <p:spPr>
          <a:xfrm flipV="1">
            <a:off x="847113"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Conector de Seta Reta 43">
            <a:extLst>
              <a:ext uri="{FF2B5EF4-FFF2-40B4-BE49-F238E27FC236}">
                <a16:creationId xmlns:a16="http://schemas.microsoft.com/office/drawing/2014/main" id="{5D2469F0-9D14-C75F-17EE-667BFCEB332F}"/>
              </a:ext>
            </a:extLst>
          </p:cNvPr>
          <p:cNvCxnSpPr>
            <a:cxnSpLocks/>
          </p:cNvCxnSpPr>
          <p:nvPr/>
        </p:nvCxnSpPr>
        <p:spPr>
          <a:xfrm flipV="1">
            <a:off x="2932221"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Conector de Seta Reta 44">
            <a:extLst>
              <a:ext uri="{FF2B5EF4-FFF2-40B4-BE49-F238E27FC236}">
                <a16:creationId xmlns:a16="http://schemas.microsoft.com/office/drawing/2014/main" id="{C5126CF7-FB2E-AF02-4170-3B2B539D8B5F}"/>
              </a:ext>
            </a:extLst>
          </p:cNvPr>
          <p:cNvCxnSpPr>
            <a:cxnSpLocks/>
          </p:cNvCxnSpPr>
          <p:nvPr/>
        </p:nvCxnSpPr>
        <p:spPr>
          <a:xfrm flipV="1">
            <a:off x="1449786"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1FB99243-8C51-0029-B08E-F06F3C37DA83}"/>
                  </a:ext>
                </a:extLst>
              </p:cNvPr>
              <p:cNvSpPr txBox="1"/>
              <p:nvPr/>
            </p:nvSpPr>
            <p:spPr>
              <a:xfrm>
                <a:off x="520541" y="268841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1</m:t>
                              </m:r>
                            </m:sub>
                          </m:sSub>
                        </m:e>
                      </m:acc>
                    </m:oMath>
                  </m:oMathPara>
                </a14:m>
                <a:endParaRPr lang="pt-BR" dirty="0">
                  <a:solidFill>
                    <a:schemeClr val="accent4"/>
                  </a:solidFill>
                </a:endParaRPr>
              </a:p>
            </p:txBody>
          </p:sp>
        </mc:Choice>
        <mc:Fallback xmlns="">
          <p:sp>
            <p:nvSpPr>
              <p:cNvPr id="46" name="CaixaDeTexto 45">
                <a:extLst>
                  <a:ext uri="{FF2B5EF4-FFF2-40B4-BE49-F238E27FC236}">
                    <a16:creationId xmlns:a16="http://schemas.microsoft.com/office/drawing/2014/main" id="{1FB99243-8C51-0029-B08E-F06F3C37DA83}"/>
                  </a:ext>
                </a:extLst>
              </p:cNvPr>
              <p:cNvSpPr txBox="1">
                <a:spLocks noRot="1" noChangeAspect="1" noMove="1" noResize="1" noEditPoints="1" noAdjustHandles="1" noChangeArrowheads="1" noChangeShapeType="1" noTextEdit="1"/>
              </p:cNvSpPr>
              <p:nvPr/>
            </p:nvSpPr>
            <p:spPr>
              <a:xfrm>
                <a:off x="520541" y="2688418"/>
                <a:ext cx="271869" cy="310598"/>
              </a:xfrm>
              <a:prstGeom prst="rect">
                <a:avLst/>
              </a:prstGeom>
              <a:blipFill>
                <a:blip r:embed="rId11"/>
                <a:stretch>
                  <a:fillRect l="-17778" r="-8889" b="-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E3E01B19-10E6-9213-107E-4EB13B5A64E1}"/>
                  </a:ext>
                </a:extLst>
              </p:cNvPr>
              <p:cNvSpPr txBox="1"/>
              <p:nvPr/>
            </p:nvSpPr>
            <p:spPr>
              <a:xfrm>
                <a:off x="1137483" y="268841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2</m:t>
                              </m:r>
                            </m:sub>
                          </m:sSub>
                        </m:e>
                      </m:acc>
                    </m:oMath>
                  </m:oMathPara>
                </a14:m>
                <a:endParaRPr lang="pt-BR" dirty="0">
                  <a:solidFill>
                    <a:schemeClr val="accent4"/>
                  </a:solidFill>
                </a:endParaRPr>
              </a:p>
            </p:txBody>
          </p:sp>
        </mc:Choice>
        <mc:Fallback xmlns="">
          <p:sp>
            <p:nvSpPr>
              <p:cNvPr id="47" name="CaixaDeTexto 46">
                <a:extLst>
                  <a:ext uri="{FF2B5EF4-FFF2-40B4-BE49-F238E27FC236}">
                    <a16:creationId xmlns:a16="http://schemas.microsoft.com/office/drawing/2014/main" id="{E3E01B19-10E6-9213-107E-4EB13B5A64E1}"/>
                  </a:ext>
                </a:extLst>
              </p:cNvPr>
              <p:cNvSpPr txBox="1">
                <a:spLocks noRot="1" noChangeAspect="1" noMove="1" noResize="1" noEditPoints="1" noAdjustHandles="1" noChangeArrowheads="1" noChangeShapeType="1" noTextEdit="1"/>
              </p:cNvSpPr>
              <p:nvPr/>
            </p:nvSpPr>
            <p:spPr>
              <a:xfrm>
                <a:off x="1137483" y="2688418"/>
                <a:ext cx="271869" cy="310598"/>
              </a:xfrm>
              <a:prstGeom prst="rect">
                <a:avLst/>
              </a:prstGeom>
              <a:blipFill>
                <a:blip r:embed="rId12"/>
                <a:stretch>
                  <a:fillRect l="-22727" r="-9091" b="-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CaixaDeTexto 47">
                <a:extLst>
                  <a:ext uri="{FF2B5EF4-FFF2-40B4-BE49-F238E27FC236}">
                    <a16:creationId xmlns:a16="http://schemas.microsoft.com/office/drawing/2014/main" id="{2CAB55D2-FC37-BDC1-96BC-CDAFB19EDC55}"/>
                  </a:ext>
                </a:extLst>
              </p:cNvPr>
              <p:cNvSpPr txBox="1"/>
              <p:nvPr/>
            </p:nvSpPr>
            <p:spPr>
              <a:xfrm>
                <a:off x="2597853" y="268841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𝑛</m:t>
                              </m:r>
                            </m:sub>
                          </m:sSub>
                        </m:e>
                      </m:acc>
                    </m:oMath>
                  </m:oMathPara>
                </a14:m>
                <a:endParaRPr lang="pt-BR" dirty="0">
                  <a:solidFill>
                    <a:schemeClr val="accent4"/>
                  </a:solidFill>
                </a:endParaRPr>
              </a:p>
            </p:txBody>
          </p:sp>
        </mc:Choice>
        <mc:Fallback xmlns="">
          <p:sp>
            <p:nvSpPr>
              <p:cNvPr id="48" name="CaixaDeTexto 47">
                <a:extLst>
                  <a:ext uri="{FF2B5EF4-FFF2-40B4-BE49-F238E27FC236}">
                    <a16:creationId xmlns:a16="http://schemas.microsoft.com/office/drawing/2014/main" id="{2CAB55D2-FC37-BDC1-96BC-CDAFB19EDC55}"/>
                  </a:ext>
                </a:extLst>
              </p:cNvPr>
              <p:cNvSpPr txBox="1">
                <a:spLocks noRot="1" noChangeAspect="1" noMove="1" noResize="1" noEditPoints="1" noAdjustHandles="1" noChangeArrowheads="1" noChangeShapeType="1" noTextEdit="1"/>
              </p:cNvSpPr>
              <p:nvPr/>
            </p:nvSpPr>
            <p:spPr>
              <a:xfrm>
                <a:off x="2597853" y="2688418"/>
                <a:ext cx="271869" cy="310598"/>
              </a:xfrm>
              <a:prstGeom prst="rect">
                <a:avLst/>
              </a:prstGeom>
              <a:blipFill>
                <a:blip r:embed="rId13"/>
                <a:stretch>
                  <a:fillRect l="-17778" r="-4444" b="-117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79E9D0E1-5A31-95B8-F719-992A76D86AD0}"/>
                  </a:ext>
                </a:extLst>
              </p:cNvPr>
              <p:cNvSpPr txBox="1"/>
              <p:nvPr/>
            </p:nvSpPr>
            <p:spPr>
              <a:xfrm>
                <a:off x="78526" y="1826860"/>
                <a:ext cx="2194045"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r>
                        <a:rPr lang="pt-BR" b="0" i="1"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i="1">
                                  <a:solidFill>
                                    <a:schemeClr val="accent4"/>
                                  </a:solidFill>
                                  <a:latin typeface="Cambria Math" panose="02040503050406030204" pitchFamily="18" charset="0"/>
                                </a:rPr>
                                <m:t>1</m:t>
                              </m:r>
                            </m:sub>
                          </m:sSub>
                        </m:e>
                      </m:acc>
                      <m:r>
                        <a:rPr lang="pt-BR" b="0" i="0"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2</m:t>
                              </m:r>
                            </m:sub>
                          </m:sSub>
                        </m:e>
                      </m:acc>
                      <m:r>
                        <a:rPr lang="pt-BR" b="0" i="1"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𝑛</m:t>
                              </m:r>
                            </m:sub>
                          </m:sSub>
                        </m:e>
                      </m:acc>
                    </m:oMath>
                  </m:oMathPara>
                </a14:m>
                <a:endParaRPr lang="pt-BR" dirty="0">
                  <a:solidFill>
                    <a:schemeClr val="accent4"/>
                  </a:solidFill>
                </a:endParaRPr>
              </a:p>
            </p:txBody>
          </p:sp>
        </mc:Choice>
        <mc:Fallback xmlns="">
          <p:sp>
            <p:nvSpPr>
              <p:cNvPr id="49" name="CaixaDeTexto 48">
                <a:extLst>
                  <a:ext uri="{FF2B5EF4-FFF2-40B4-BE49-F238E27FC236}">
                    <a16:creationId xmlns:a16="http://schemas.microsoft.com/office/drawing/2014/main" id="{79E9D0E1-5A31-95B8-F719-992A76D86AD0}"/>
                  </a:ext>
                </a:extLst>
              </p:cNvPr>
              <p:cNvSpPr txBox="1">
                <a:spLocks noRot="1" noChangeAspect="1" noMove="1" noResize="1" noEditPoints="1" noAdjustHandles="1" noChangeArrowheads="1" noChangeShapeType="1" noTextEdit="1"/>
              </p:cNvSpPr>
              <p:nvPr/>
            </p:nvSpPr>
            <p:spPr>
              <a:xfrm>
                <a:off x="78526" y="1826860"/>
                <a:ext cx="2194045" cy="310598"/>
              </a:xfrm>
              <a:prstGeom prst="rect">
                <a:avLst/>
              </a:prstGeom>
              <a:blipFill>
                <a:blip r:embed="rId14"/>
                <a:stretch>
                  <a:fillRect l="-1667" t="-45098" b="-13725"/>
                </a:stretch>
              </a:blipFill>
            </p:spPr>
            <p:txBody>
              <a:bodyPr/>
              <a:lstStyle/>
              <a:p>
                <a:r>
                  <a:rPr lang="pt-BR">
                    <a:noFill/>
                  </a:rPr>
                  <a:t> </a:t>
                </a:r>
              </a:p>
            </p:txBody>
          </p:sp>
        </mc:Fallback>
      </mc:AlternateContent>
    </p:spTree>
    <p:extLst>
      <p:ext uri="{BB962C8B-B14F-4D97-AF65-F5344CB8AC3E}">
        <p14:creationId xmlns:p14="http://schemas.microsoft.com/office/powerpoint/2010/main" val="11770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16</a:t>
            </a:fld>
            <a:endParaRPr lang="pt-BR"/>
          </a:p>
        </p:txBody>
      </p:sp>
    </p:spTree>
    <p:extLst>
      <p:ext uri="{BB962C8B-B14F-4D97-AF65-F5344CB8AC3E}">
        <p14:creationId xmlns:p14="http://schemas.microsoft.com/office/powerpoint/2010/main" val="3128563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17</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19</a:t>
            </a:fld>
            <a:endParaRPr lang="pt-BR"/>
          </a:p>
        </p:txBody>
      </p:sp>
    </p:spTree>
    <p:extLst>
      <p:ext uri="{BB962C8B-B14F-4D97-AF65-F5344CB8AC3E}">
        <p14:creationId xmlns:p14="http://schemas.microsoft.com/office/powerpoint/2010/main" val="202254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20</a:t>
            </a:fld>
            <a:endParaRPr lang="pt-BR"/>
          </a:p>
        </p:txBody>
      </p:sp>
    </p:spTree>
    <p:extLst>
      <p:ext uri="{BB962C8B-B14F-4D97-AF65-F5344CB8AC3E}">
        <p14:creationId xmlns:p14="http://schemas.microsoft.com/office/powerpoint/2010/main" val="3788103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130681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22</a:t>
            </a:fld>
            <a:endParaRPr lang="pt-BR"/>
          </a:p>
        </p:txBody>
      </p:sp>
    </p:spTree>
    <p:extLst>
      <p:ext uri="{BB962C8B-B14F-4D97-AF65-F5344CB8AC3E}">
        <p14:creationId xmlns:p14="http://schemas.microsoft.com/office/powerpoint/2010/main" val="337662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23</a:t>
            </a:fld>
            <a:endParaRPr lang="pt-BR"/>
          </a:p>
        </p:txBody>
      </p:sp>
    </p:spTree>
    <p:extLst>
      <p:ext uri="{BB962C8B-B14F-4D97-AF65-F5344CB8AC3E}">
        <p14:creationId xmlns:p14="http://schemas.microsoft.com/office/powerpoint/2010/main" val="1364343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24</a:t>
            </a:fld>
            <a:endParaRPr lang="pt-BR" dirty="0"/>
          </a:p>
        </p:txBody>
      </p:sp>
      <p:sp>
        <p:nvSpPr>
          <p:cNvPr id="13" name="CaixaDeTexto 12">
            <a:extLst>
              <a:ext uri="{FF2B5EF4-FFF2-40B4-BE49-F238E27FC236}">
                <a16:creationId xmlns:a16="http://schemas.microsoft.com/office/drawing/2014/main" id="{31C5A7A3-0AC7-E65E-BC8D-5F8C484633F9}"/>
              </a:ext>
            </a:extLst>
          </p:cNvPr>
          <p:cNvSpPr txBox="1"/>
          <p:nvPr/>
        </p:nvSpPr>
        <p:spPr>
          <a:xfrm>
            <a:off x="61733" y="1480039"/>
            <a:ext cx="3073400" cy="369332"/>
          </a:xfrm>
          <a:prstGeom prst="rect">
            <a:avLst/>
          </a:prstGeom>
          <a:noFill/>
        </p:spPr>
        <p:txBody>
          <a:bodyPr wrap="square" rtlCol="0">
            <a:spAutoFit/>
          </a:bodyPr>
          <a:lstStyle/>
          <a:p>
            <a:pPr algn="ctr"/>
            <a:r>
              <a:rPr lang="pt-BR" dirty="0"/>
              <a:t>Lagrangeana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C34444E-A526-3CDA-AB86-4A2BBA30F36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14" name="CaixaDeTexto 13">
                <a:extLst>
                  <a:ext uri="{FF2B5EF4-FFF2-40B4-BE49-F238E27FC236}">
                    <a16:creationId xmlns:a16="http://schemas.microsoft.com/office/drawing/2014/main" id="{DC34444E-A526-3CDA-AB86-4A2BBA30F36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AE6F3B43-34C0-6592-4B93-262B97DB8726}"/>
              </a:ext>
            </a:extLst>
          </p:cNvPr>
          <p:cNvSpPr txBox="1"/>
          <p:nvPr/>
        </p:nvSpPr>
        <p:spPr>
          <a:xfrm>
            <a:off x="-11399" y="3012769"/>
            <a:ext cx="3219664" cy="923330"/>
          </a:xfrm>
          <a:prstGeom prst="rect">
            <a:avLst/>
          </a:prstGeom>
          <a:noFill/>
        </p:spPr>
        <p:txBody>
          <a:bodyPr wrap="none" rtlCol="0">
            <a:spAutoFit/>
          </a:bodyPr>
          <a:lstStyle/>
          <a:p>
            <a:pPr algn="ctr"/>
            <a:r>
              <a:rPr lang="pt-BR" dirty="0"/>
              <a:t>Momentos canonicamente </a:t>
            </a:r>
          </a:p>
          <a:p>
            <a:pPr algn="ctr"/>
            <a:r>
              <a:rPr lang="pt-BR" dirty="0"/>
              <a:t>conjugados</a:t>
            </a:r>
          </a:p>
          <a:p>
            <a:pPr algn="ctr"/>
            <a:r>
              <a:rPr lang="pt-BR" dirty="0"/>
              <a:t>(constantes do movimento livre)</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18B72C0-A038-DDAF-74B9-89132299B095}"/>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16" name="CaixaDeTexto 15">
                <a:extLst>
                  <a:ext uri="{FF2B5EF4-FFF2-40B4-BE49-F238E27FC236}">
                    <a16:creationId xmlns:a16="http://schemas.microsoft.com/office/drawing/2014/main" id="{518B72C0-A038-DDAF-74B9-89132299B095}"/>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6E327FF1-900F-7F48-C924-D6EC9B41E48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p:sp>
            <p:nvSpPr>
              <p:cNvPr id="17" name="CaixaDeTexto 16">
                <a:extLst>
                  <a:ext uri="{FF2B5EF4-FFF2-40B4-BE49-F238E27FC236}">
                    <a16:creationId xmlns:a16="http://schemas.microsoft.com/office/drawing/2014/main" id="{6E327FF1-900F-7F48-C924-D6EC9B41E48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20646573-45ED-D9D8-EA9E-4A5122A89D86}"/>
              </a:ext>
            </a:extLst>
          </p:cNvPr>
          <p:cNvSpPr txBox="1"/>
          <p:nvPr/>
        </p:nvSpPr>
        <p:spPr>
          <a:xfrm>
            <a:off x="647602" y="5407875"/>
            <a:ext cx="1901662" cy="369332"/>
          </a:xfrm>
          <a:prstGeom prst="rect">
            <a:avLst/>
          </a:prstGeom>
          <a:noFill/>
        </p:spPr>
        <p:txBody>
          <a:bodyPr wrap="square" rtlCol="0">
            <a:spAutoFit/>
          </a:bodyPr>
          <a:lstStyle/>
          <a:p>
            <a:r>
              <a:rPr lang="pt-BR" dirty="0"/>
              <a:t>Energia mecânica</a:t>
            </a:r>
          </a:p>
        </p:txBody>
      </p:sp>
      <p:sp>
        <p:nvSpPr>
          <p:cNvPr id="19" name="CaixaDeTexto 18">
            <a:extLst>
              <a:ext uri="{FF2B5EF4-FFF2-40B4-BE49-F238E27FC236}">
                <a16:creationId xmlns:a16="http://schemas.microsoft.com/office/drawing/2014/main" id="{8F9AEEAF-BDD5-682D-C93A-FB799799764D}"/>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301255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1">
            <a:extLst>
              <a:ext uri="{FF2B5EF4-FFF2-40B4-BE49-F238E27FC236}">
                <a16:creationId xmlns:a16="http://schemas.microsoft.com/office/drawing/2014/main" id="{E068A92A-94D2-A2D2-FCF9-13387602193D}"/>
              </a:ext>
            </a:extLst>
          </p:cNvPr>
          <p:cNvSpPr>
            <a:spLocks noGrp="1"/>
          </p:cNvSpPr>
          <p:nvPr>
            <p:ph type="sldNum" sz="quarter" idx="12"/>
          </p:nvPr>
        </p:nvSpPr>
        <p:spPr/>
        <p:txBody>
          <a:bodyPr/>
          <a:lstStyle/>
          <a:p>
            <a:fld id="{9892FFFB-AE51-A74C-8150-E041A9400B6F}" type="slidenum">
              <a:rPr lang="pt-BR" smtClean="0"/>
              <a:pPr/>
              <a:t>25</a:t>
            </a:fld>
            <a:endParaRPr lang="pt-BR" dirty="0"/>
          </a:p>
        </p:txBody>
      </p:sp>
      <p:sp>
        <p:nvSpPr>
          <p:cNvPr id="12" name="CaixaDeTexto 11">
            <a:extLst>
              <a:ext uri="{FF2B5EF4-FFF2-40B4-BE49-F238E27FC236}">
                <a16:creationId xmlns:a16="http://schemas.microsoft.com/office/drawing/2014/main" id="{D6CD02F9-F6F9-5E53-9291-E93B27E1D8E2}"/>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4780F48-6B2C-E89C-2DB3-81CCF6D7512A}"/>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3" name="CaixaDeTexto 2">
                <a:extLst>
                  <a:ext uri="{FF2B5EF4-FFF2-40B4-BE49-F238E27FC236}">
                    <a16:creationId xmlns:a16="http://schemas.microsoft.com/office/drawing/2014/main" id="{54780F48-6B2C-E89C-2DB3-81CCF6D7512A}"/>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4" name="Chave Direita 13">
            <a:extLst>
              <a:ext uri="{FF2B5EF4-FFF2-40B4-BE49-F238E27FC236}">
                <a16:creationId xmlns:a16="http://schemas.microsoft.com/office/drawing/2014/main" id="{25468146-35CA-58AC-DEAB-8224B968B232}"/>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5" name="CaixaDeTexto 14">
            <a:extLst>
              <a:ext uri="{FF2B5EF4-FFF2-40B4-BE49-F238E27FC236}">
                <a16:creationId xmlns:a16="http://schemas.microsoft.com/office/drawing/2014/main" id="{64884A1E-3AD1-C579-A700-94E062BEFBD8}"/>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16" name="Chave Direita 15">
            <a:extLst>
              <a:ext uri="{FF2B5EF4-FFF2-40B4-BE49-F238E27FC236}">
                <a16:creationId xmlns:a16="http://schemas.microsoft.com/office/drawing/2014/main" id="{03D81CFA-080B-5097-734B-658C978AEE77}"/>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7" name="CaixaDeTexto 16">
            <a:extLst>
              <a:ext uri="{FF2B5EF4-FFF2-40B4-BE49-F238E27FC236}">
                <a16:creationId xmlns:a16="http://schemas.microsoft.com/office/drawing/2014/main" id="{015D8897-299A-BF71-E069-1F81323E3815}"/>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2460868E-32E8-6E40-4D96-E8C8224BD33F}"/>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8" name="CaixaDeTexto 17">
                <a:extLst>
                  <a:ext uri="{FF2B5EF4-FFF2-40B4-BE49-F238E27FC236}">
                    <a16:creationId xmlns:a16="http://schemas.microsoft.com/office/drawing/2014/main" id="{2460868E-32E8-6E40-4D96-E8C8224BD33F}"/>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19" name="CaixaDeTexto 18">
            <a:extLst>
              <a:ext uri="{FF2B5EF4-FFF2-40B4-BE49-F238E27FC236}">
                <a16:creationId xmlns:a16="http://schemas.microsoft.com/office/drawing/2014/main" id="{E4E69AE4-8816-C588-3042-4704CCBCA8F4}"/>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2" name="Chave Direita 21">
            <a:extLst>
              <a:ext uri="{FF2B5EF4-FFF2-40B4-BE49-F238E27FC236}">
                <a16:creationId xmlns:a16="http://schemas.microsoft.com/office/drawing/2014/main" id="{E68E94FC-C28B-1341-E5EE-0B3B5973808F}"/>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3" name="CaixaDeTexto 22">
            <a:extLst>
              <a:ext uri="{FF2B5EF4-FFF2-40B4-BE49-F238E27FC236}">
                <a16:creationId xmlns:a16="http://schemas.microsoft.com/office/drawing/2014/main" id="{D84BA888-1A37-E763-D069-9733EFDB0D5D}"/>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4" name="Chave Direita 23">
            <a:extLst>
              <a:ext uri="{FF2B5EF4-FFF2-40B4-BE49-F238E27FC236}">
                <a16:creationId xmlns:a16="http://schemas.microsoft.com/office/drawing/2014/main" id="{E8EFABB9-0679-3E6D-5FCC-74FAAD0661B0}"/>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2BDCC865-981E-83A4-755E-2D2BCA0ECBD4}"/>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6" name="CaixaDeTexto 25">
            <a:extLst>
              <a:ext uri="{FF2B5EF4-FFF2-40B4-BE49-F238E27FC236}">
                <a16:creationId xmlns:a16="http://schemas.microsoft.com/office/drawing/2014/main" id="{B688955F-37C6-97C9-A712-56DB7157CE6E}"/>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A7F5317A-7266-27FB-220E-B99AF1E6EE4A}"/>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A7F5317A-7266-27FB-220E-B99AF1E6EE4A}"/>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0E8EADF5-A5DA-B9C9-3EEF-0CEA9A6552D8}"/>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0E8EADF5-A5DA-B9C9-3EEF-0CEA9A6552D8}"/>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A754958-633D-57CA-239F-A8F2DB5C04D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A754958-633D-57CA-239F-A8F2DB5C04D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5" name="Conector de Seta Reta 34">
            <a:extLst>
              <a:ext uri="{FF2B5EF4-FFF2-40B4-BE49-F238E27FC236}">
                <a16:creationId xmlns:a16="http://schemas.microsoft.com/office/drawing/2014/main" id="{5AA5FD1F-0CDF-87DF-40AE-9DC33BB5DC72}"/>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9" name="CaixaDeTexto 38">
            <a:extLst>
              <a:ext uri="{FF2B5EF4-FFF2-40B4-BE49-F238E27FC236}">
                <a16:creationId xmlns:a16="http://schemas.microsoft.com/office/drawing/2014/main" id="{1584F8BB-5376-330F-C20B-413248A0CC6D}"/>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3228676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8940374-9C54-FE36-1E99-5F5B8F117455}"/>
              </a:ext>
            </a:extLst>
          </p:cNvPr>
          <p:cNvSpPr>
            <a:spLocks noGrp="1"/>
          </p:cNvSpPr>
          <p:nvPr>
            <p:ph type="sldNum" sz="quarter" idx="12"/>
          </p:nvPr>
        </p:nvSpPr>
        <p:spPr/>
        <p:txBody>
          <a:bodyPr/>
          <a:lstStyle/>
          <a:p>
            <a:fld id="{9892FFFB-AE51-A74C-8150-E041A9400B6F}" type="slidenum">
              <a:rPr lang="pt-BR" smtClean="0"/>
              <a:pPr/>
              <a:t>26</a:t>
            </a:fld>
            <a:endParaRPr lang="pt-BR"/>
          </a:p>
        </p:txBody>
      </p:sp>
      <p:sp>
        <p:nvSpPr>
          <p:cNvPr id="3" name="CaixaDeTexto 2">
            <a:extLst>
              <a:ext uri="{FF2B5EF4-FFF2-40B4-BE49-F238E27FC236}">
                <a16:creationId xmlns:a16="http://schemas.microsoft.com/office/drawing/2014/main" id="{3D7A5A21-FBFB-0772-538E-D9C9A95FFC40}"/>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52F8C8B-A6A8-9C1C-27E1-392B1A6DCB85}"/>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5" name="CaixaDeTexto 4">
                <a:extLst>
                  <a:ext uri="{FF2B5EF4-FFF2-40B4-BE49-F238E27FC236}">
                    <a16:creationId xmlns:a16="http://schemas.microsoft.com/office/drawing/2014/main" id="{952F8C8B-A6A8-9C1C-27E1-392B1A6DCB85}"/>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94C00CF-66C0-D676-FAE9-F1E023EE1ACB}"/>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6" name="CaixaDeTexto 5">
                <a:extLst>
                  <a:ext uri="{FF2B5EF4-FFF2-40B4-BE49-F238E27FC236}">
                    <a16:creationId xmlns:a16="http://schemas.microsoft.com/office/drawing/2014/main" id="{A94C00CF-66C0-D676-FAE9-F1E023EE1ACB}"/>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4C687EAD-5315-86CA-4BC5-3F17E823FA68}"/>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CBA1A48-F318-FC61-A7E1-E531D5727B78}"/>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ACBA1A48-F318-FC61-A7E1-E531D5727B78}"/>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0A35D08-89B2-BC01-E8D3-8561224D073E}"/>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10" name="CaixaDeTexto 9">
                <a:extLst>
                  <a:ext uri="{FF2B5EF4-FFF2-40B4-BE49-F238E27FC236}">
                    <a16:creationId xmlns:a16="http://schemas.microsoft.com/office/drawing/2014/main" id="{E0A35D08-89B2-BC01-E8D3-8561224D073E}"/>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B10A6D9-F4AD-9D28-D1F7-583A62C499EB}"/>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11" name="CaixaDeTexto 10">
                <a:extLst>
                  <a:ext uri="{FF2B5EF4-FFF2-40B4-BE49-F238E27FC236}">
                    <a16:creationId xmlns:a16="http://schemas.microsoft.com/office/drawing/2014/main" id="{CB10A6D9-F4AD-9D28-D1F7-583A62C499EB}"/>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48E237AC-0603-9912-2E08-A750F5B4D9AC}"/>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16" name="CaixaDeTexto 15">
                <a:extLst>
                  <a:ext uri="{FF2B5EF4-FFF2-40B4-BE49-F238E27FC236}">
                    <a16:creationId xmlns:a16="http://schemas.microsoft.com/office/drawing/2014/main" id="{48E237AC-0603-9912-2E08-A750F5B4D9AC}"/>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595DDA51-B2C9-6680-F636-D628438A521F}"/>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19" name="CaixaDeTexto 18">
                <a:extLst>
                  <a:ext uri="{FF2B5EF4-FFF2-40B4-BE49-F238E27FC236}">
                    <a16:creationId xmlns:a16="http://schemas.microsoft.com/office/drawing/2014/main" id="{595DDA51-B2C9-6680-F636-D628438A521F}"/>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13" name="Chave Esquerda 12">
            <a:extLst>
              <a:ext uri="{FF2B5EF4-FFF2-40B4-BE49-F238E27FC236}">
                <a16:creationId xmlns:a16="http://schemas.microsoft.com/office/drawing/2014/main" id="{E3AC7DD1-E927-AFE9-D643-9A828A58119A}"/>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0" name="CaixaDeTexto 19">
            <a:extLst>
              <a:ext uri="{FF2B5EF4-FFF2-40B4-BE49-F238E27FC236}">
                <a16:creationId xmlns:a16="http://schemas.microsoft.com/office/drawing/2014/main" id="{A7BB112A-FBD8-05FF-3203-8FCA2912E647}"/>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44448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ipse 22">
            <a:extLst>
              <a:ext uri="{FF2B5EF4-FFF2-40B4-BE49-F238E27FC236}">
                <a16:creationId xmlns:a16="http://schemas.microsoft.com/office/drawing/2014/main" id="{A47C8ED9-6592-A55C-6FFF-34DF75F64744}"/>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D49DA204-DC79-639E-555F-DB939672F81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2" name="Espaço Reservado para Número de Slide 1">
            <a:extLst>
              <a:ext uri="{FF2B5EF4-FFF2-40B4-BE49-F238E27FC236}">
                <a16:creationId xmlns:a16="http://schemas.microsoft.com/office/drawing/2014/main" id="{CAB7F9D3-2CBD-A49C-AE7A-934DC1553D40}"/>
              </a:ext>
            </a:extLst>
          </p:cNvPr>
          <p:cNvSpPr>
            <a:spLocks noGrp="1"/>
          </p:cNvSpPr>
          <p:nvPr>
            <p:ph type="sldNum" sz="quarter" idx="12"/>
          </p:nvPr>
        </p:nvSpPr>
        <p:spPr/>
        <p:txBody>
          <a:bodyPr/>
          <a:lstStyle/>
          <a:p>
            <a:fld id="{9892FFFB-AE51-A74C-8150-E041A9400B6F}" type="slidenum">
              <a:rPr lang="pt-BR" smtClean="0"/>
              <a:pPr/>
              <a:t>27</a:t>
            </a:fld>
            <a:endParaRPr lang="pt-BR"/>
          </a:p>
        </p:txBody>
      </p:sp>
      <p:sp>
        <p:nvSpPr>
          <p:cNvPr id="3" name="CaixaDeTexto 2">
            <a:extLst>
              <a:ext uri="{FF2B5EF4-FFF2-40B4-BE49-F238E27FC236}">
                <a16:creationId xmlns:a16="http://schemas.microsoft.com/office/drawing/2014/main" id="{C497D0E9-7B41-5AE6-2373-87359F6F4D58}"/>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EE3E01C-23E5-C4BA-ABBD-E4BCF1199589}"/>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4" name="CaixaDeTexto 3">
                <a:extLst>
                  <a:ext uri="{FF2B5EF4-FFF2-40B4-BE49-F238E27FC236}">
                    <a16:creationId xmlns:a16="http://schemas.microsoft.com/office/drawing/2014/main" id="{EEE3E01C-23E5-C4BA-ABBD-E4BCF1199589}"/>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A7E085E5-DB1A-A999-21B3-DC8FF57CE399}"/>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p:sp>
            <p:nvSpPr>
              <p:cNvPr id="6" name="CaixaDeTexto 5">
                <a:extLst>
                  <a:ext uri="{FF2B5EF4-FFF2-40B4-BE49-F238E27FC236}">
                    <a16:creationId xmlns:a16="http://schemas.microsoft.com/office/drawing/2014/main" id="{A7E085E5-DB1A-A999-21B3-DC8FF57CE399}"/>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27577145-154E-CAAC-4969-D9FD65EA7D51}"/>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9AAD0FF-4C18-119B-B0A1-9C28A3B15183}"/>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69AAD0FF-4C18-119B-B0A1-9C28A3B15183}"/>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650998CA-52E7-25C8-D4DA-31171FEB6EF3}"/>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4729A407-26FD-FDB8-1560-794ECEC564EF}"/>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4729A407-26FD-FDB8-1560-794ECEC564EF}"/>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9A660F97-D414-17B2-1EE1-755A76B8D779}"/>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9A660F97-D414-17B2-1EE1-755A76B8D779}"/>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76A28951-B61C-BF49-05E2-BCD82DF01E29}"/>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AA9D02B0-B064-9128-9931-54D146DCED19}"/>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A7FE5269-31D2-CAC0-E7DC-43DF317961E5}"/>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A7FE5269-31D2-CAC0-E7DC-43DF317961E5}"/>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EEDE3FE-28E1-4FBE-F154-79247D69BF99}"/>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6EEDE3FE-28E1-4FBE-F154-79247D69BF99}"/>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80AD663B-5FBF-8B7D-016A-52E1C8BE4D77}"/>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3401B507-2B72-BD95-7A56-766F2AF4AABD}"/>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609508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055F7D-9B54-FB3E-B8F2-FC6C95E7C4B7}"/>
              </a:ext>
            </a:extLst>
          </p:cNvPr>
          <p:cNvSpPr>
            <a:spLocks noGrp="1"/>
          </p:cNvSpPr>
          <p:nvPr>
            <p:ph type="sldNum" sz="quarter" idx="12"/>
          </p:nvPr>
        </p:nvSpPr>
        <p:spPr/>
        <p:txBody>
          <a:bodyPr/>
          <a:lstStyle/>
          <a:p>
            <a:fld id="{9892FFFB-AE51-A74C-8150-E041A9400B6F}" type="slidenum">
              <a:rPr lang="pt-BR" smtClean="0"/>
              <a:pPr/>
              <a:t>28</a:t>
            </a:fld>
            <a:endParaRPr lang="pt-BR"/>
          </a:p>
        </p:txBody>
      </p:sp>
      <p:sp>
        <p:nvSpPr>
          <p:cNvPr id="3" name="CaixaDeTexto 2">
            <a:extLst>
              <a:ext uri="{FF2B5EF4-FFF2-40B4-BE49-F238E27FC236}">
                <a16:creationId xmlns:a16="http://schemas.microsoft.com/office/drawing/2014/main" id="{2390036E-8C7A-4A1B-3CBF-F0FE5BDD92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2EB32AE2-777B-606A-66AA-C437C2E826E9}"/>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5" name="CaixaDeTexto 4">
                <a:extLst>
                  <a:ext uri="{FF2B5EF4-FFF2-40B4-BE49-F238E27FC236}">
                    <a16:creationId xmlns:a16="http://schemas.microsoft.com/office/drawing/2014/main" id="{2EB32AE2-777B-606A-66AA-C437C2E826E9}"/>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A38E134-5F98-7322-1899-85F7E83FE355}"/>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7" name="CaixaDeTexto 6">
                <a:extLst>
                  <a:ext uri="{FF2B5EF4-FFF2-40B4-BE49-F238E27FC236}">
                    <a16:creationId xmlns:a16="http://schemas.microsoft.com/office/drawing/2014/main" id="{EA38E134-5F98-7322-1899-85F7E83FE355}"/>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45978D0-D81D-5B98-00B4-AE6F0B3090EB}"/>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8" name="CaixaDeTexto 7">
                <a:extLst>
                  <a:ext uri="{FF2B5EF4-FFF2-40B4-BE49-F238E27FC236}">
                    <a16:creationId xmlns:a16="http://schemas.microsoft.com/office/drawing/2014/main" id="{F45978D0-D81D-5B98-00B4-AE6F0B3090EB}"/>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5145F4F-DD12-FAE7-A514-5F09FDA94FD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9" name="CaixaDeTexto 8">
                <a:extLst>
                  <a:ext uri="{FF2B5EF4-FFF2-40B4-BE49-F238E27FC236}">
                    <a16:creationId xmlns:a16="http://schemas.microsoft.com/office/drawing/2014/main" id="{A5145F4F-DD12-FAE7-A514-5F09FDA94FD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055924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29</a:t>
            </a:fld>
            <a:endParaRPr lang="pt-BR"/>
          </a:p>
        </p:txBody>
      </p:sp>
      <p:sp>
        <p:nvSpPr>
          <p:cNvPr id="3" name="CaixaDeTexto 2">
            <a:extLst>
              <a:ext uri="{FF2B5EF4-FFF2-40B4-BE49-F238E27FC236}">
                <a16:creationId xmlns:a16="http://schemas.microsoft.com/office/drawing/2014/main" id="{C4CAB3CF-A9B4-FD37-AC71-D58049492930}"/>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B54580C8-0A6C-89A0-2961-16469B827C3D}"/>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p:sp>
            <p:nvSpPr>
              <p:cNvPr id="6" name="CaixaDeTexto 5">
                <a:extLst>
                  <a:ext uri="{FF2B5EF4-FFF2-40B4-BE49-F238E27FC236}">
                    <a16:creationId xmlns:a16="http://schemas.microsoft.com/office/drawing/2014/main" id="{B54580C8-0A6C-89A0-2961-16469B827C3D}"/>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E167429C-BD31-4AEA-0C32-59D485F7E26E}"/>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p:sp>
            <p:nvSpPr>
              <p:cNvPr id="8" name="CaixaDeTexto 7">
                <a:extLst>
                  <a:ext uri="{FF2B5EF4-FFF2-40B4-BE49-F238E27FC236}">
                    <a16:creationId xmlns:a16="http://schemas.microsoft.com/office/drawing/2014/main" id="{E167429C-BD31-4AEA-0C32-59D485F7E26E}"/>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B9EAF1B1-43D0-D7EE-92C1-EA60E39CB23D}"/>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p:sp>
            <p:nvSpPr>
              <p:cNvPr id="10" name="CaixaDeTexto 9">
                <a:extLst>
                  <a:ext uri="{FF2B5EF4-FFF2-40B4-BE49-F238E27FC236}">
                    <a16:creationId xmlns:a16="http://schemas.microsoft.com/office/drawing/2014/main" id="{B9EAF1B1-43D0-D7EE-92C1-EA60E39CB23D}"/>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88DBCB7D-AA21-D392-6F72-F9BF8A43A112}"/>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p:sp>
            <p:nvSpPr>
              <p:cNvPr id="11" name="CaixaDeTexto 10">
                <a:extLst>
                  <a:ext uri="{FF2B5EF4-FFF2-40B4-BE49-F238E27FC236}">
                    <a16:creationId xmlns:a16="http://schemas.microsoft.com/office/drawing/2014/main" id="{88DBCB7D-AA21-D392-6F72-F9BF8A43A112}"/>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7E2BDE28-413A-558B-7B54-BE5899123345}"/>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p:sp>
            <p:nvSpPr>
              <p:cNvPr id="12" name="CaixaDeTexto 11">
                <a:extLst>
                  <a:ext uri="{FF2B5EF4-FFF2-40B4-BE49-F238E27FC236}">
                    <a16:creationId xmlns:a16="http://schemas.microsoft.com/office/drawing/2014/main" id="{7E2BDE28-413A-558B-7B54-BE5899123345}"/>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7CE0DDC7-E380-317B-D1DC-77D82391D08E}"/>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p:sp>
            <p:nvSpPr>
              <p:cNvPr id="13" name="CaixaDeTexto 12">
                <a:extLst>
                  <a:ext uri="{FF2B5EF4-FFF2-40B4-BE49-F238E27FC236}">
                    <a16:creationId xmlns:a16="http://schemas.microsoft.com/office/drawing/2014/main" id="{7CE0DDC7-E380-317B-D1DC-77D82391D08E}"/>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2666CEDF-7A7C-472E-70FB-E669F6D3600A}"/>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p:sp>
            <p:nvSpPr>
              <p:cNvPr id="14" name="CaixaDeTexto 13">
                <a:extLst>
                  <a:ext uri="{FF2B5EF4-FFF2-40B4-BE49-F238E27FC236}">
                    <a16:creationId xmlns:a16="http://schemas.microsoft.com/office/drawing/2014/main" id="{2666CEDF-7A7C-472E-70FB-E669F6D3600A}"/>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7C8726A0-DA1C-9B02-3C5D-98EAF177963E}"/>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p:sp>
            <p:nvSpPr>
              <p:cNvPr id="15" name="CaixaDeTexto 14">
                <a:extLst>
                  <a:ext uri="{FF2B5EF4-FFF2-40B4-BE49-F238E27FC236}">
                    <a16:creationId xmlns:a16="http://schemas.microsoft.com/office/drawing/2014/main" id="{7C8726A0-DA1C-9B02-3C5D-98EAF177963E}"/>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4581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30</a:t>
            </a:fld>
            <a:endParaRPr lang="pt-BR"/>
          </a:p>
        </p:txBody>
      </p:sp>
      <p:sp>
        <p:nvSpPr>
          <p:cNvPr id="3" name="CaixaDeTexto 2">
            <a:extLst>
              <a:ext uri="{FF2B5EF4-FFF2-40B4-BE49-F238E27FC236}">
                <a16:creationId xmlns:a16="http://schemas.microsoft.com/office/drawing/2014/main" id="{65BF2D4B-0CCE-58DE-7E6B-DA7B3C7959FB}"/>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F4624505-AF0F-36CB-4864-1CB7330ED315}"/>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p:sp>
            <p:nvSpPr>
              <p:cNvPr id="4" name="CaixaDeTexto 3">
                <a:extLst>
                  <a:ext uri="{FF2B5EF4-FFF2-40B4-BE49-F238E27FC236}">
                    <a16:creationId xmlns:a16="http://schemas.microsoft.com/office/drawing/2014/main" id="{F4624505-AF0F-36CB-4864-1CB7330ED315}"/>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A6FCE221-6563-A2B3-0235-347C99515893}"/>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p:sp>
            <p:nvSpPr>
              <p:cNvPr id="5" name="CaixaDeTexto 4">
                <a:extLst>
                  <a:ext uri="{FF2B5EF4-FFF2-40B4-BE49-F238E27FC236}">
                    <a16:creationId xmlns:a16="http://schemas.microsoft.com/office/drawing/2014/main" id="{A6FCE221-6563-A2B3-0235-347C99515893}"/>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7D9D292E-7191-F43C-4E8D-FD2C937861BD}"/>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p:sp>
            <p:nvSpPr>
              <p:cNvPr id="6" name="CaixaDeTexto 5">
                <a:extLst>
                  <a:ext uri="{FF2B5EF4-FFF2-40B4-BE49-F238E27FC236}">
                    <a16:creationId xmlns:a16="http://schemas.microsoft.com/office/drawing/2014/main" id="{7D9D292E-7191-F43C-4E8D-FD2C937861BD}"/>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5D8E1F2F-C56A-81F8-9BE7-31E02562A851}"/>
                  </a:ext>
                </a:extLst>
              </p:cNvPr>
              <p:cNvSpPr txBox="1"/>
              <p:nvPr/>
            </p:nvSpPr>
            <p:spPr>
              <a:xfrm>
                <a:off x="6921083" y="2518262"/>
                <a:ext cx="2186945" cy="68390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p:sp>
            <p:nvSpPr>
              <p:cNvPr id="7" name="CaixaDeTexto 6">
                <a:extLst>
                  <a:ext uri="{FF2B5EF4-FFF2-40B4-BE49-F238E27FC236}">
                    <a16:creationId xmlns:a16="http://schemas.microsoft.com/office/drawing/2014/main" id="{5D8E1F2F-C56A-81F8-9BE7-31E02562A851}"/>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10" name="Conector de Seta Reta 9">
            <a:extLst>
              <a:ext uri="{FF2B5EF4-FFF2-40B4-BE49-F238E27FC236}">
                <a16:creationId xmlns:a16="http://schemas.microsoft.com/office/drawing/2014/main" id="{CB032E8A-36AE-2274-70C3-ED9C4D9D2DC9}"/>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1A93E78E-11DA-28B0-5AE6-68F35509BB72}"/>
                  </a:ext>
                </a:extLst>
              </p:cNvPr>
              <p:cNvSpPr txBox="1"/>
              <p:nvPr/>
            </p:nvSpPr>
            <p:spPr>
              <a:xfrm>
                <a:off x="76200" y="4102026"/>
                <a:ext cx="964943" cy="2568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p:sp>
            <p:nvSpPr>
              <p:cNvPr id="13" name="CaixaDeTexto 12">
                <a:extLst>
                  <a:ext uri="{FF2B5EF4-FFF2-40B4-BE49-F238E27FC236}">
                    <a16:creationId xmlns:a16="http://schemas.microsoft.com/office/drawing/2014/main" id="{1A93E78E-11DA-28B0-5AE6-68F35509BB72}"/>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023A3360-B67D-0F6B-E479-0230D625B4F9}"/>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m:t>
                              </m:r>
                              <m:r>
                                <a:rPr lang="pt-BR" b="0" i="1" smtClean="0">
                                  <a:solidFill>
                                    <a:srgbClr val="7030A0"/>
                                  </a:solidFill>
                                  <a:latin typeface="Cambria Math" panose="02040503050406030204" pitchFamily="18" charset="0"/>
                                </a:rPr>
                                <m:t>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p:sp>
            <p:nvSpPr>
              <p:cNvPr id="14" name="CaixaDeTexto 13">
                <a:extLst>
                  <a:ext uri="{FF2B5EF4-FFF2-40B4-BE49-F238E27FC236}">
                    <a16:creationId xmlns:a16="http://schemas.microsoft.com/office/drawing/2014/main" id="{023A3360-B67D-0F6B-E479-0230D625B4F9}"/>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D5FC5AFA-0B7D-8CEC-45C4-D87C4DE0A4AD}"/>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p:sp>
            <p:nvSpPr>
              <p:cNvPr id="15" name="CaixaDeTexto 14">
                <a:extLst>
                  <a:ext uri="{FF2B5EF4-FFF2-40B4-BE49-F238E27FC236}">
                    <a16:creationId xmlns:a16="http://schemas.microsoft.com/office/drawing/2014/main" id="{D5FC5AFA-0B7D-8CEC-45C4-D87C4DE0A4AD}"/>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7047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31</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23F26F3B-78CE-0888-CB63-51AAC797222B}"/>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p:sp>
            <p:nvSpPr>
              <p:cNvPr id="3" name="CaixaDeTexto 2">
                <a:extLst>
                  <a:ext uri="{FF2B5EF4-FFF2-40B4-BE49-F238E27FC236}">
                    <a16:creationId xmlns:a16="http://schemas.microsoft.com/office/drawing/2014/main" id="{23F26F3B-78CE-0888-CB63-51AAC797222B}"/>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901D6C06-34EC-92B2-DA72-F780895C2025}"/>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F54BDF57-7D4F-1644-5FFF-DA71F87BC4CA}"/>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p:sp>
            <p:nvSpPr>
              <p:cNvPr id="5" name="CaixaDeTexto 4">
                <a:extLst>
                  <a:ext uri="{FF2B5EF4-FFF2-40B4-BE49-F238E27FC236}">
                    <a16:creationId xmlns:a16="http://schemas.microsoft.com/office/drawing/2014/main" id="{F54BDF57-7D4F-1644-5FFF-DA71F87BC4CA}"/>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386EADCE-A2D3-E15C-B438-6D4A1C927F91}"/>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p:sp>
            <p:nvSpPr>
              <p:cNvPr id="6" name="CaixaDeTexto 5">
                <a:extLst>
                  <a:ext uri="{FF2B5EF4-FFF2-40B4-BE49-F238E27FC236}">
                    <a16:creationId xmlns:a16="http://schemas.microsoft.com/office/drawing/2014/main" id="{386EADCE-A2D3-E15C-B438-6D4A1C927F91}"/>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9F0D99A5-F442-DCD8-F60B-3046DB9AC7A7}"/>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p:sp>
            <p:nvSpPr>
              <p:cNvPr id="7" name="CaixaDeTexto 6">
                <a:extLst>
                  <a:ext uri="{FF2B5EF4-FFF2-40B4-BE49-F238E27FC236}">
                    <a16:creationId xmlns:a16="http://schemas.microsoft.com/office/drawing/2014/main" id="{9F0D99A5-F442-DCD8-F60B-3046DB9AC7A7}"/>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F169B48E-4F29-04E9-E68F-F305B5FBDFE9}"/>
                  </a:ext>
                </a:extLst>
              </p:cNvPr>
              <p:cNvSpPr txBox="1"/>
              <p:nvPr/>
            </p:nvSpPr>
            <p:spPr>
              <a:xfrm>
                <a:off x="7216751" y="1819645"/>
                <a:ext cx="1846211" cy="54053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p:sp>
            <p:nvSpPr>
              <p:cNvPr id="8" name="CaixaDeTexto 7">
                <a:extLst>
                  <a:ext uri="{FF2B5EF4-FFF2-40B4-BE49-F238E27FC236}">
                    <a16:creationId xmlns:a16="http://schemas.microsoft.com/office/drawing/2014/main" id="{F169B48E-4F29-04E9-E68F-F305B5FBDFE9}"/>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32</a:t>
            </a:fld>
            <a:endParaRPr lang="pt-BR"/>
          </a:p>
        </p:txBody>
      </p:sp>
      <p:sp>
        <p:nvSpPr>
          <p:cNvPr id="3" name="CaixaDeTexto 2">
            <a:extLst>
              <a:ext uri="{FF2B5EF4-FFF2-40B4-BE49-F238E27FC236}">
                <a16:creationId xmlns:a16="http://schemas.microsoft.com/office/drawing/2014/main" id="{DE12CD33-5ECA-5060-4867-5FE8E5E003DE}"/>
              </a:ext>
            </a:extLst>
          </p:cNvPr>
          <p:cNvSpPr txBox="1"/>
          <p:nvPr/>
        </p:nvSpPr>
        <p:spPr>
          <a:xfrm>
            <a:off x="3453232" y="3244334"/>
            <a:ext cx="2237536" cy="369332"/>
          </a:xfrm>
          <a:prstGeom prst="rect">
            <a:avLst/>
          </a:prstGeom>
          <a:noFill/>
        </p:spPr>
        <p:txBody>
          <a:bodyPr wrap="none" rtlCol="0">
            <a:spAutoFit/>
          </a:bodyPr>
          <a:lstStyle/>
          <a:p>
            <a:pPr algn="ctr"/>
            <a:r>
              <a:rPr lang="pt-BR" dirty="0"/>
              <a:t>Cálculo das incertezas</a:t>
            </a:r>
          </a:p>
        </p:txBody>
      </p:sp>
    </p:spTree>
    <p:extLst>
      <p:ext uri="{BB962C8B-B14F-4D97-AF65-F5344CB8AC3E}">
        <p14:creationId xmlns:p14="http://schemas.microsoft.com/office/powerpoint/2010/main" val="40097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TotalTime>
  <Words>1330</Words>
  <Application>Microsoft Office PowerPoint</Application>
  <PresentationFormat>Apresentação na tela (4:3)</PresentationFormat>
  <Paragraphs>239</Paragraphs>
  <Slides>32</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32</vt:i4>
      </vt:variant>
    </vt:vector>
  </HeadingPairs>
  <TitlesOfParts>
    <vt:vector size="38"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275</cp:revision>
  <dcterms:created xsi:type="dcterms:W3CDTF">2020-01-13T01:45:47Z</dcterms:created>
  <dcterms:modified xsi:type="dcterms:W3CDTF">2022-05-24T02:57:11Z</dcterms:modified>
</cp:coreProperties>
</file>